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08"/>
    <p:restoredTop sz="94720"/>
  </p:normalViewPr>
  <p:slideViewPr>
    <p:cSldViewPr snapToGrid="0">
      <p:cViewPr>
        <p:scale>
          <a:sx n="206" d="100"/>
          <a:sy n="206" d="100"/>
        </p:scale>
        <p:origin x="3160" y="14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2/14/25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2/14/25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2/14/25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2/14/25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2/14/25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2/14/25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30</cp:revision>
  <cp:lastPrinted>2025-01-13T16:32:25Z</cp:lastPrinted>
  <dcterms:created xsi:type="dcterms:W3CDTF">2025-01-09T11:41:50Z</dcterms:created>
  <dcterms:modified xsi:type="dcterms:W3CDTF">2025-02-14T12:16:27Z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